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5" r:id="rId9"/>
    <p:sldId id="263" r:id="rId10"/>
    <p:sldId id="276" r:id="rId11"/>
    <p:sldId id="264" r:id="rId12"/>
    <p:sldId id="277" r:id="rId13"/>
    <p:sldId id="265" r:id="rId14"/>
    <p:sldId id="278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66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833848-D4A4-499E-9A6E-6118D9356AE5}" type="datetimeFigureOut">
              <a:rPr lang="ko-KR" altLang="en-US" smtClean="0"/>
              <a:t>2018-02-14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2EDB11-C635-4640-8070-0034B243E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034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(list1&lt;-list(data2$</a:t>
            </a:r>
            <a:r>
              <a:rPr lang="ko-KR" altLang="en-US" dirty="0" smtClean="0"/>
              <a:t>승차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list1</a:t>
            </a:r>
          </a:p>
          <a:p>
            <a:r>
              <a:rPr lang="en-US" altLang="ko-KR" dirty="0" smtClean="0"/>
              <a:t>list2&lt;-list(data2$</a:t>
            </a:r>
            <a:r>
              <a:rPr lang="ko-KR" altLang="en-US" dirty="0" smtClean="0"/>
              <a:t>하차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list2</a:t>
            </a:r>
          </a:p>
          <a:p>
            <a:r>
              <a:rPr lang="en-US" altLang="ko-KR" dirty="0" err="1" smtClean="0"/>
              <a:t>sapply</a:t>
            </a:r>
            <a:r>
              <a:rPr lang="en-US" altLang="ko-KR" dirty="0" smtClean="0"/>
              <a:t>(c(list1,list2),sum))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EDB11-C635-4640-8070-0034B243ED0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822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1735D-4532-46C9-85F2-06B3F0B9B626}" type="datetimeFigureOut">
              <a:rPr lang="ko-KR" altLang="en-US" smtClean="0"/>
              <a:t>2018-02-14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F98CB-64E1-4708-84BC-4883B95AA1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726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1735D-4532-46C9-85F2-06B3F0B9B626}" type="datetimeFigureOut">
              <a:rPr lang="ko-KR" altLang="en-US" smtClean="0"/>
              <a:t>2018-02-14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F98CB-64E1-4708-84BC-4883B95AA1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693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1735D-4532-46C9-85F2-06B3F0B9B626}" type="datetimeFigureOut">
              <a:rPr lang="ko-KR" altLang="en-US" smtClean="0"/>
              <a:t>2018-02-14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F98CB-64E1-4708-84BC-4883B95AA1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67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1735D-4532-46C9-85F2-06B3F0B9B626}" type="datetimeFigureOut">
              <a:rPr lang="ko-KR" altLang="en-US" smtClean="0"/>
              <a:t>2018-02-14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F98CB-64E1-4708-84BC-4883B95AA1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626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1735D-4532-46C9-85F2-06B3F0B9B626}" type="datetimeFigureOut">
              <a:rPr lang="ko-KR" altLang="en-US" smtClean="0"/>
              <a:t>2018-02-14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F98CB-64E1-4708-84BC-4883B95AA1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975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1735D-4532-46C9-85F2-06B3F0B9B626}" type="datetimeFigureOut">
              <a:rPr lang="ko-KR" altLang="en-US" smtClean="0"/>
              <a:t>2018-02-14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F98CB-64E1-4708-84BC-4883B95AA1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661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1735D-4532-46C9-85F2-06B3F0B9B626}" type="datetimeFigureOut">
              <a:rPr lang="ko-KR" altLang="en-US" smtClean="0"/>
              <a:t>2018-02-14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F98CB-64E1-4708-84BC-4883B95AA1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771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1735D-4532-46C9-85F2-06B3F0B9B626}" type="datetimeFigureOut">
              <a:rPr lang="ko-KR" altLang="en-US" smtClean="0"/>
              <a:t>2018-02-14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F98CB-64E1-4708-84BC-4883B95AA1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342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1735D-4532-46C9-85F2-06B3F0B9B626}" type="datetimeFigureOut">
              <a:rPr lang="ko-KR" altLang="en-US" smtClean="0"/>
              <a:t>2018-02-14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F98CB-64E1-4708-84BC-4883B95AA1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754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1735D-4532-46C9-85F2-06B3F0B9B626}" type="datetimeFigureOut">
              <a:rPr lang="ko-KR" altLang="en-US" smtClean="0"/>
              <a:t>2018-02-14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F98CB-64E1-4708-84BC-4883B95AA1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545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1735D-4532-46C9-85F2-06B3F0B9B626}" type="datetimeFigureOut">
              <a:rPr lang="ko-KR" altLang="en-US" smtClean="0"/>
              <a:t>2018-02-14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F98CB-64E1-4708-84BC-4883B95AA1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750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F1735D-4532-46C9-85F2-06B3F0B9B626}" type="datetimeFigureOut">
              <a:rPr lang="ko-KR" altLang="en-US" smtClean="0"/>
              <a:t>2018-02-14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F98CB-64E1-4708-84BC-4883B95AA1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85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데이터변형보고서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753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7544" y="425961"/>
            <a:ext cx="420172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data1&lt;-read.csv("data1.csv",header=T)</a:t>
            </a:r>
          </a:p>
          <a:p>
            <a:r>
              <a:rPr lang="en-US" altLang="ko-KR" dirty="0" smtClean="0"/>
              <a:t>data1</a:t>
            </a:r>
          </a:p>
          <a:p>
            <a:r>
              <a:rPr lang="en-US" altLang="ko-KR" dirty="0" smtClean="0"/>
              <a:t>apply(data1[-1],2,sum)</a:t>
            </a:r>
          </a:p>
          <a:p>
            <a:r>
              <a:rPr lang="en-US" altLang="ko-KR" dirty="0" smtClean="0"/>
              <a:t>apply(data1[-1],1,sum)</a:t>
            </a:r>
          </a:p>
          <a:p>
            <a:r>
              <a:rPr lang="en-US" altLang="ko-KR" dirty="0" smtClean="0"/>
              <a:t>apply(data1[10:14],2,sum)</a:t>
            </a:r>
          </a:p>
          <a:p>
            <a:r>
              <a:rPr lang="en-US" altLang="ko-KR" dirty="0" smtClean="0"/>
              <a:t>apply(data1[c(2:5),c(10:14)],1,sum)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7" r="52448" b="53693"/>
          <a:stretch/>
        </p:blipFill>
        <p:spPr bwMode="auto">
          <a:xfrm>
            <a:off x="4932040" y="404663"/>
            <a:ext cx="3970672" cy="2112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57" r="72750" b="5484"/>
          <a:stretch/>
        </p:blipFill>
        <p:spPr bwMode="auto">
          <a:xfrm>
            <a:off x="4961047" y="2587910"/>
            <a:ext cx="2889778" cy="938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82960" y="2456828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d1&lt;-apply(data1[c(2,7,12)],2,sum)</a:t>
            </a:r>
          </a:p>
          <a:p>
            <a:r>
              <a:rPr lang="en-US" altLang="ko-KR" dirty="0" smtClean="0"/>
              <a:t>d1</a:t>
            </a:r>
          </a:p>
          <a:p>
            <a:r>
              <a:rPr lang="en-US" altLang="ko-KR" dirty="0" smtClean="0"/>
              <a:t>d2&lt;-apply(data1[c(2:5),c(2,7,12)],1,sum)</a:t>
            </a:r>
          </a:p>
          <a:p>
            <a:r>
              <a:rPr lang="en-US" altLang="ko-KR" dirty="0" smtClean="0"/>
              <a:t>d2</a:t>
            </a:r>
            <a:endParaRPr lang="ko-KR" altLang="en-US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61" t="57884" r="25112" b="27429"/>
          <a:stretch/>
        </p:blipFill>
        <p:spPr bwMode="auto">
          <a:xfrm>
            <a:off x="4961047" y="3429000"/>
            <a:ext cx="2755978" cy="1155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08722" y="4941168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err="1" smtClean="0"/>
              <a:t>sapply</a:t>
            </a:r>
            <a:r>
              <a:rPr lang="en-US" altLang="ko-KR" dirty="0" smtClean="0"/>
              <a:t>(data1[,c(-1)],sum)</a:t>
            </a:r>
          </a:p>
          <a:p>
            <a:r>
              <a:rPr lang="en-US" altLang="ko-KR" dirty="0" err="1" smtClean="0"/>
              <a:t>sapply</a:t>
            </a:r>
            <a:r>
              <a:rPr lang="en-US" altLang="ko-KR" dirty="0" smtClean="0"/>
              <a:t>(data1[,c(10:14)],sum)</a:t>
            </a:r>
          </a:p>
          <a:p>
            <a:r>
              <a:rPr lang="en-US" altLang="ko-KR" dirty="0" smtClean="0"/>
              <a:t>d1&lt;-</a:t>
            </a:r>
            <a:r>
              <a:rPr lang="en-US" altLang="ko-KR" dirty="0" err="1" smtClean="0"/>
              <a:t>sapply</a:t>
            </a:r>
            <a:r>
              <a:rPr lang="en-US" altLang="ko-KR" dirty="0" smtClean="0"/>
              <a:t>(data1[,c(2,7,12)],sum)</a:t>
            </a:r>
          </a:p>
          <a:p>
            <a:r>
              <a:rPr lang="en-US" altLang="ko-KR" dirty="0" smtClean="0"/>
              <a:t>d1</a:t>
            </a:r>
            <a:endParaRPr lang="ko-KR" altLang="en-US" dirty="0"/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78" t="60303" r="1994" b="21283"/>
          <a:stretch/>
        </p:blipFill>
        <p:spPr bwMode="auto">
          <a:xfrm>
            <a:off x="4980722" y="4831730"/>
            <a:ext cx="4153148" cy="1279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0382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94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67544" y="188640"/>
            <a:ext cx="6408712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data2&lt;-read.csv("1-4</a:t>
            </a:r>
            <a:r>
              <a:rPr lang="ko-KR" altLang="en-US" dirty="0" smtClean="0"/>
              <a:t>호선승하차승객수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csv</a:t>
            </a:r>
            <a:r>
              <a:rPr lang="en-US" altLang="ko-KR" dirty="0" smtClean="0"/>
              <a:t>",header=T)</a:t>
            </a:r>
          </a:p>
          <a:p>
            <a:r>
              <a:rPr lang="en-US" altLang="ko-KR" dirty="0" smtClean="0"/>
              <a:t>Data2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tapply</a:t>
            </a:r>
            <a:r>
              <a:rPr lang="en-US" altLang="ko-KR" dirty="0" smtClean="0"/>
              <a:t>(</a:t>
            </a:r>
            <a:r>
              <a:rPr lang="ko-KR" altLang="en-US" dirty="0" smtClean="0"/>
              <a:t>승차</a:t>
            </a:r>
            <a:r>
              <a:rPr lang="en-US" altLang="ko-KR" dirty="0" smtClean="0"/>
              <a:t>,</a:t>
            </a:r>
            <a:r>
              <a:rPr lang="ko-KR" altLang="en-US" dirty="0" smtClean="0"/>
              <a:t>노선번호</a:t>
            </a:r>
            <a:r>
              <a:rPr lang="en-US" altLang="ko-KR" dirty="0" smtClean="0"/>
              <a:t>,sum)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tapply</a:t>
            </a:r>
            <a:r>
              <a:rPr lang="en-US" altLang="ko-KR" dirty="0" smtClean="0"/>
              <a:t>(</a:t>
            </a:r>
            <a:r>
              <a:rPr lang="ko-KR" altLang="en-US" dirty="0" smtClean="0"/>
              <a:t>하차</a:t>
            </a:r>
            <a:r>
              <a:rPr lang="en-US" altLang="ko-KR" dirty="0" smtClean="0"/>
              <a:t>,</a:t>
            </a:r>
            <a:r>
              <a:rPr lang="ko-KR" altLang="en-US" dirty="0" smtClean="0"/>
              <a:t>노선번호</a:t>
            </a:r>
            <a:r>
              <a:rPr lang="en-US" altLang="ko-KR" dirty="0" smtClean="0"/>
              <a:t>,sum)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sapply</a:t>
            </a:r>
            <a:r>
              <a:rPr lang="en-US" altLang="ko-KR" dirty="0" smtClean="0"/>
              <a:t>(data2[3:4],sum)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aggregate((</a:t>
            </a:r>
            <a:r>
              <a:rPr lang="ko-KR" altLang="en-US" dirty="0" smtClean="0"/>
              <a:t>승차</a:t>
            </a:r>
            <a:r>
              <a:rPr lang="en-US" altLang="ko-KR" dirty="0" smtClean="0"/>
              <a:t>+</a:t>
            </a:r>
            <a:r>
              <a:rPr lang="ko-KR" altLang="en-US" dirty="0" smtClean="0"/>
              <a:t>하차</a:t>
            </a:r>
            <a:r>
              <a:rPr lang="en-US" altLang="ko-KR" dirty="0" smtClean="0"/>
              <a:t>)/2~</a:t>
            </a:r>
            <a:r>
              <a:rPr lang="ko-KR" altLang="en-US" dirty="0" smtClean="0"/>
              <a:t>노선번호</a:t>
            </a:r>
            <a:r>
              <a:rPr lang="en-US" altLang="ko-KR" dirty="0" smtClean="0"/>
              <a:t>, data2,mean)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err="1" smtClean="0"/>
              <a:t>sapply</a:t>
            </a:r>
            <a:r>
              <a:rPr lang="en-US" altLang="ko-KR" dirty="0" smtClean="0"/>
              <a:t>(data2[3],max)</a:t>
            </a:r>
          </a:p>
          <a:p>
            <a:r>
              <a:rPr lang="en-US" altLang="ko-KR" dirty="0" err="1" smtClean="0"/>
              <a:t>sapply</a:t>
            </a:r>
            <a:r>
              <a:rPr lang="en-US" altLang="ko-KR" dirty="0" smtClean="0"/>
              <a:t>(data2[4],min)</a:t>
            </a:r>
          </a:p>
          <a:p>
            <a:endParaRPr lang="en-US" altLang="ko-KR" dirty="0"/>
          </a:p>
          <a:p>
            <a:r>
              <a:rPr lang="en-US" altLang="ko-KR" dirty="0" err="1" smtClean="0"/>
              <a:t>tapply</a:t>
            </a:r>
            <a:r>
              <a:rPr lang="en-US" altLang="ko-KR" dirty="0" smtClean="0"/>
              <a:t>(</a:t>
            </a:r>
            <a:r>
              <a:rPr lang="ko-KR" altLang="en-US" dirty="0" smtClean="0"/>
              <a:t>승차</a:t>
            </a:r>
            <a:r>
              <a:rPr lang="en-US" altLang="ko-KR" dirty="0" smtClean="0"/>
              <a:t>+</a:t>
            </a:r>
            <a:r>
              <a:rPr lang="ko-KR" altLang="en-US" dirty="0" smtClean="0"/>
              <a:t>하차</a:t>
            </a:r>
            <a:r>
              <a:rPr lang="en-US" altLang="ko-KR" dirty="0" smtClean="0"/>
              <a:t>,</a:t>
            </a:r>
            <a:r>
              <a:rPr lang="ko-KR" altLang="en-US" dirty="0" smtClean="0"/>
              <a:t>노선번호</a:t>
            </a:r>
            <a:r>
              <a:rPr lang="en-US" altLang="ko-KR" dirty="0" smtClean="0"/>
              <a:t>,min)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82" r="74289" b="5658"/>
          <a:stretch/>
        </p:blipFill>
        <p:spPr bwMode="auto">
          <a:xfrm>
            <a:off x="6228184" y="0"/>
            <a:ext cx="2664296" cy="3337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7" t="64984" r="67356" b="28734"/>
          <a:stretch/>
        </p:blipFill>
        <p:spPr bwMode="auto">
          <a:xfrm>
            <a:off x="611560" y="2525483"/>
            <a:ext cx="2059733" cy="56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69" t="85877" r="38211" b="3583"/>
          <a:stretch/>
        </p:blipFill>
        <p:spPr bwMode="auto">
          <a:xfrm>
            <a:off x="2843808" y="4437112"/>
            <a:ext cx="2250604" cy="99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79310" r="19688" b="10495"/>
          <a:stretch/>
        </p:blipFill>
        <p:spPr bwMode="auto">
          <a:xfrm>
            <a:off x="491478" y="3652467"/>
            <a:ext cx="2784378" cy="784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88410" r="19688" b="4966"/>
          <a:stretch/>
        </p:blipFill>
        <p:spPr bwMode="auto">
          <a:xfrm>
            <a:off x="504257" y="5877272"/>
            <a:ext cx="4318436" cy="754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1728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24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16632"/>
            <a:ext cx="5451301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/>
              <a:t>aggregate(</a:t>
            </a:r>
            <a:r>
              <a:rPr lang="ko-KR" altLang="en-US" sz="2000" b="1" dirty="0" smtClean="0"/>
              <a:t>승차</a:t>
            </a:r>
            <a:r>
              <a:rPr lang="en-US" altLang="ko-KR" sz="2000" b="1" dirty="0" smtClean="0"/>
              <a:t>+</a:t>
            </a:r>
            <a:r>
              <a:rPr lang="ko-KR" altLang="en-US" sz="2000" b="1" dirty="0" smtClean="0"/>
              <a:t>하차</a:t>
            </a:r>
            <a:r>
              <a:rPr lang="en-US" altLang="ko-KR" sz="2000" b="1" dirty="0" smtClean="0"/>
              <a:t>~</a:t>
            </a:r>
            <a:r>
              <a:rPr lang="ko-KR" altLang="en-US" sz="2000" b="1" dirty="0" smtClean="0"/>
              <a:t>노선번호</a:t>
            </a:r>
            <a:r>
              <a:rPr lang="en-US" altLang="ko-KR" sz="2000" b="1" dirty="0" smtClean="0"/>
              <a:t>, data2,sum)</a:t>
            </a:r>
          </a:p>
          <a:p>
            <a:endParaRPr lang="en-US" altLang="ko-KR" sz="2000" b="1" dirty="0" smtClean="0"/>
          </a:p>
          <a:p>
            <a:r>
              <a:rPr lang="en-US" altLang="ko-KR" sz="2000" b="1" dirty="0" smtClean="0"/>
              <a:t>aggregate(</a:t>
            </a:r>
            <a:r>
              <a:rPr lang="ko-KR" altLang="en-US" sz="2000" b="1" dirty="0" smtClean="0"/>
              <a:t>승차</a:t>
            </a:r>
            <a:r>
              <a:rPr lang="en-US" altLang="ko-KR" sz="2000" b="1" dirty="0" smtClean="0"/>
              <a:t>~</a:t>
            </a:r>
            <a:r>
              <a:rPr lang="ko-KR" altLang="en-US" sz="2000" b="1" dirty="0" smtClean="0"/>
              <a:t>노선번호</a:t>
            </a:r>
            <a:r>
              <a:rPr lang="en-US" altLang="ko-KR" sz="2000" b="1" dirty="0" smtClean="0"/>
              <a:t>, data2,sum)</a:t>
            </a:r>
          </a:p>
          <a:p>
            <a:endParaRPr lang="en-US" altLang="ko-KR" sz="2000" b="1" dirty="0" smtClean="0"/>
          </a:p>
          <a:p>
            <a:r>
              <a:rPr lang="en-US" altLang="ko-KR" sz="2000" b="1" dirty="0" smtClean="0"/>
              <a:t>aggregate(</a:t>
            </a:r>
            <a:r>
              <a:rPr lang="ko-KR" altLang="en-US" sz="2000" b="1" dirty="0" smtClean="0"/>
              <a:t>하차</a:t>
            </a:r>
            <a:r>
              <a:rPr lang="en-US" altLang="ko-KR" sz="2000" b="1" dirty="0" smtClean="0"/>
              <a:t>~</a:t>
            </a:r>
            <a:r>
              <a:rPr lang="ko-KR" altLang="en-US" sz="2000" b="1" dirty="0" smtClean="0"/>
              <a:t>노선번호</a:t>
            </a:r>
            <a:r>
              <a:rPr lang="en-US" altLang="ko-KR" sz="2000" b="1" dirty="0" smtClean="0"/>
              <a:t>, data2,sum)</a:t>
            </a:r>
          </a:p>
          <a:p>
            <a:endParaRPr lang="en-US" altLang="ko-KR" sz="2000" b="1" dirty="0" smtClean="0"/>
          </a:p>
          <a:p>
            <a:r>
              <a:rPr lang="en-US" altLang="ko-KR" sz="2000" b="1" dirty="0" smtClean="0"/>
              <a:t>aggregate(</a:t>
            </a:r>
            <a:r>
              <a:rPr lang="ko-KR" altLang="en-US" sz="2000" b="1" dirty="0" smtClean="0"/>
              <a:t>승차</a:t>
            </a:r>
            <a:r>
              <a:rPr lang="en-US" altLang="ko-KR" sz="2000" b="1" dirty="0" smtClean="0"/>
              <a:t>~</a:t>
            </a:r>
            <a:r>
              <a:rPr lang="ko-KR" altLang="en-US" sz="2000" b="1" dirty="0" smtClean="0"/>
              <a:t>노선번호</a:t>
            </a:r>
            <a:r>
              <a:rPr lang="en-US" altLang="ko-KR" sz="2000" b="1" dirty="0" smtClean="0"/>
              <a:t>, data2,mean)</a:t>
            </a:r>
          </a:p>
          <a:p>
            <a:endParaRPr lang="en-US" altLang="ko-KR" sz="2000" b="1" dirty="0" smtClean="0"/>
          </a:p>
          <a:p>
            <a:r>
              <a:rPr lang="en-US" altLang="ko-KR" sz="2000" b="1" dirty="0" smtClean="0"/>
              <a:t>aggregate(</a:t>
            </a:r>
            <a:r>
              <a:rPr lang="ko-KR" altLang="en-US" sz="2000" b="1" dirty="0" smtClean="0"/>
              <a:t>하차</a:t>
            </a:r>
            <a:r>
              <a:rPr lang="en-US" altLang="ko-KR" sz="2000" b="1" dirty="0" smtClean="0"/>
              <a:t>~</a:t>
            </a:r>
            <a:r>
              <a:rPr lang="ko-KR" altLang="en-US" sz="2000" b="1" dirty="0" smtClean="0"/>
              <a:t>노선번호</a:t>
            </a:r>
            <a:r>
              <a:rPr lang="en-US" altLang="ko-KR" sz="2000" b="1" dirty="0" smtClean="0"/>
              <a:t>, data2,min)</a:t>
            </a:r>
          </a:p>
          <a:p>
            <a:endParaRPr lang="en-US" altLang="ko-KR" sz="2000" b="1" dirty="0" smtClean="0"/>
          </a:p>
          <a:p>
            <a:r>
              <a:rPr lang="en-US" altLang="ko-KR" sz="2000" b="1" dirty="0" smtClean="0"/>
              <a:t>aggregate(</a:t>
            </a:r>
            <a:r>
              <a:rPr lang="ko-KR" altLang="en-US" sz="2000" b="1" dirty="0" smtClean="0"/>
              <a:t>승차</a:t>
            </a:r>
            <a:r>
              <a:rPr lang="en-US" altLang="ko-KR" sz="2000" b="1" dirty="0" smtClean="0"/>
              <a:t>+</a:t>
            </a:r>
            <a:r>
              <a:rPr lang="ko-KR" altLang="en-US" sz="2000" b="1" dirty="0" smtClean="0"/>
              <a:t>하차</a:t>
            </a:r>
            <a:r>
              <a:rPr lang="en-US" altLang="ko-KR" sz="2000" b="1" dirty="0" smtClean="0"/>
              <a:t>~</a:t>
            </a:r>
            <a:r>
              <a:rPr lang="ko-KR" altLang="en-US" sz="2000" b="1" dirty="0" smtClean="0"/>
              <a:t>노선번호</a:t>
            </a:r>
            <a:r>
              <a:rPr lang="en-US" altLang="ko-KR" sz="2000" b="1" dirty="0" smtClean="0"/>
              <a:t>, data2,max)</a:t>
            </a:r>
            <a:endParaRPr lang="en-US" altLang="ko-KR" sz="2000" b="1" dirty="0" smtClean="0"/>
          </a:p>
          <a:p>
            <a:endParaRPr lang="en-US" altLang="ko-KR" sz="2000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70" t="67734" r="18305" b="4447"/>
          <a:stretch/>
        </p:blipFill>
        <p:spPr bwMode="auto">
          <a:xfrm>
            <a:off x="5652120" y="130019"/>
            <a:ext cx="2880320" cy="2453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14" t="67733" r="43187" b="4620"/>
          <a:stretch/>
        </p:blipFill>
        <p:spPr bwMode="auto">
          <a:xfrm>
            <a:off x="5796136" y="2883158"/>
            <a:ext cx="3168353" cy="2484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0371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39552" y="1628800"/>
            <a:ext cx="770485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 smtClean="0"/>
              <a:t>setwd</a:t>
            </a:r>
            <a:r>
              <a:rPr lang="en-US" altLang="ko-KR" dirty="0" smtClean="0"/>
              <a:t>("c:\\</a:t>
            </a:r>
            <a:r>
              <a:rPr lang="en-US" altLang="ko-KR" dirty="0" err="1" smtClean="0"/>
              <a:t>easy_r</a:t>
            </a:r>
            <a:r>
              <a:rPr lang="en-US" altLang="ko-KR" dirty="0" smtClean="0"/>
              <a:t>")</a:t>
            </a:r>
          </a:p>
          <a:p>
            <a:r>
              <a:rPr lang="en-US" altLang="ko-KR" dirty="0" err="1" smtClean="0"/>
              <a:t>install.packages</a:t>
            </a:r>
            <a:r>
              <a:rPr lang="en-US" altLang="ko-KR" dirty="0" smtClean="0"/>
              <a:t>("</a:t>
            </a:r>
            <a:r>
              <a:rPr lang="en-US" altLang="ko-KR" dirty="0" err="1" smtClean="0"/>
              <a:t>plyr</a:t>
            </a:r>
            <a:r>
              <a:rPr lang="en-US" altLang="ko-KR" dirty="0" smtClean="0"/>
              <a:t>")</a:t>
            </a:r>
          </a:p>
          <a:p>
            <a:r>
              <a:rPr lang="en-US" altLang="ko-KR" dirty="0" smtClean="0"/>
              <a:t>library(</a:t>
            </a:r>
            <a:r>
              <a:rPr lang="en-US" altLang="ko-KR" dirty="0" err="1" smtClean="0"/>
              <a:t>plyr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fruits&lt;-read.csv("fruits_10.csv",header=T)</a:t>
            </a:r>
          </a:p>
          <a:p>
            <a:r>
              <a:rPr lang="en-US" altLang="ko-KR" dirty="0" smtClean="0"/>
              <a:t>fruits</a:t>
            </a:r>
          </a:p>
          <a:p>
            <a:r>
              <a:rPr lang="en-US" altLang="ko-KR" dirty="0" err="1" smtClean="0"/>
              <a:t>ddply</a:t>
            </a:r>
            <a:r>
              <a:rPr lang="en-US" altLang="ko-KR" dirty="0" smtClean="0"/>
              <a:t>(fruits,'name',</a:t>
            </a:r>
            <a:r>
              <a:rPr lang="en-US" altLang="ko-KR" dirty="0" err="1" smtClean="0"/>
              <a:t>summarise,sum_qty</a:t>
            </a:r>
            <a:r>
              <a:rPr lang="en-US" altLang="ko-KR" dirty="0" smtClean="0"/>
              <a:t>=sum(</a:t>
            </a:r>
            <a:r>
              <a:rPr lang="en-US" altLang="ko-KR" dirty="0" err="1" smtClean="0"/>
              <a:t>qty</a:t>
            </a:r>
            <a:r>
              <a:rPr lang="en-US" altLang="ko-KR" dirty="0" smtClean="0"/>
              <a:t>),</a:t>
            </a:r>
            <a:r>
              <a:rPr lang="en-US" altLang="ko-KR" dirty="0" err="1" smtClean="0"/>
              <a:t>sum_price</a:t>
            </a:r>
            <a:r>
              <a:rPr lang="en-US" altLang="ko-KR" dirty="0" smtClean="0"/>
              <a:t>=sum(price))</a:t>
            </a:r>
          </a:p>
          <a:p>
            <a:r>
              <a:rPr lang="en-US" altLang="ko-KR" dirty="0" err="1" smtClean="0"/>
              <a:t>ddply</a:t>
            </a:r>
            <a:r>
              <a:rPr lang="en-US" altLang="ko-KR" dirty="0" smtClean="0"/>
              <a:t>(fruits,'name',</a:t>
            </a:r>
            <a:r>
              <a:rPr lang="en-US" altLang="ko-KR" dirty="0" err="1" smtClean="0"/>
              <a:t>summarise,max_qty</a:t>
            </a:r>
            <a:r>
              <a:rPr lang="en-US" altLang="ko-KR" dirty="0" smtClean="0"/>
              <a:t>=max(</a:t>
            </a:r>
            <a:r>
              <a:rPr lang="en-US" altLang="ko-KR" dirty="0" err="1" smtClean="0"/>
              <a:t>qty</a:t>
            </a:r>
            <a:r>
              <a:rPr lang="en-US" altLang="ko-KR" dirty="0" smtClean="0"/>
              <a:t>),</a:t>
            </a:r>
            <a:r>
              <a:rPr lang="en-US" altLang="ko-KR" dirty="0" err="1" smtClean="0"/>
              <a:t>min_price</a:t>
            </a:r>
            <a:r>
              <a:rPr lang="en-US" altLang="ko-KR" dirty="0" smtClean="0"/>
              <a:t>=min(price))</a:t>
            </a:r>
          </a:p>
          <a:p>
            <a:r>
              <a:rPr lang="en-US" altLang="ko-KR" dirty="0" err="1" smtClean="0"/>
              <a:t>ddply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fruits,c</a:t>
            </a:r>
            <a:r>
              <a:rPr lang="en-US" altLang="ko-KR" dirty="0" smtClean="0"/>
              <a:t>('</a:t>
            </a:r>
            <a:r>
              <a:rPr lang="en-US" altLang="ko-KR" dirty="0" err="1" smtClean="0"/>
              <a:t>year','name</a:t>
            </a:r>
            <a:r>
              <a:rPr lang="en-US" altLang="ko-KR" dirty="0" smtClean="0"/>
              <a:t>'),</a:t>
            </a:r>
            <a:r>
              <a:rPr lang="en-US" altLang="ko-KR" dirty="0" err="1" smtClean="0"/>
              <a:t>summarise,max_qt</a:t>
            </a:r>
            <a:r>
              <a:rPr lang="en-US" altLang="ko-KR" dirty="0" smtClean="0"/>
              <a:t>=max(</a:t>
            </a:r>
            <a:r>
              <a:rPr lang="en-US" altLang="ko-KR" dirty="0" err="1" smtClean="0"/>
              <a:t>qty</a:t>
            </a:r>
            <a:r>
              <a:rPr lang="en-US" altLang="ko-KR" dirty="0" smtClean="0"/>
              <a:t>),</a:t>
            </a:r>
            <a:r>
              <a:rPr lang="en-US" altLang="ko-KR" dirty="0" err="1" smtClean="0"/>
              <a:t>min_price</a:t>
            </a:r>
            <a:r>
              <a:rPr lang="en-US" altLang="ko-KR" dirty="0" smtClean="0"/>
              <a:t>=min(price))</a:t>
            </a:r>
          </a:p>
          <a:p>
            <a:r>
              <a:rPr lang="en-US" altLang="ko-KR" dirty="0" err="1" smtClean="0"/>
              <a:t>ddply</a:t>
            </a:r>
            <a:r>
              <a:rPr lang="en-US" altLang="ko-KR" dirty="0" smtClean="0"/>
              <a:t>(fruits,'name',</a:t>
            </a:r>
            <a:r>
              <a:rPr lang="en-US" altLang="ko-KR" dirty="0" err="1" smtClean="0"/>
              <a:t>transform,sum_qty</a:t>
            </a:r>
            <a:r>
              <a:rPr lang="en-US" altLang="ko-KR" dirty="0" smtClean="0"/>
              <a:t>=sum(</a:t>
            </a:r>
            <a:r>
              <a:rPr lang="en-US" altLang="ko-KR" dirty="0" err="1" smtClean="0"/>
              <a:t>qty</a:t>
            </a:r>
            <a:r>
              <a:rPr lang="en-US" altLang="ko-KR" dirty="0" smtClean="0"/>
              <a:t>),</a:t>
            </a:r>
            <a:r>
              <a:rPr lang="en-US" altLang="ko-KR" dirty="0" err="1" smtClean="0"/>
              <a:t>pct_qty</a:t>
            </a:r>
            <a:r>
              <a:rPr lang="en-US" altLang="ko-KR" dirty="0" smtClean="0"/>
              <a:t>=(100*</a:t>
            </a:r>
            <a:r>
              <a:rPr lang="en-US" altLang="ko-KR" dirty="0" err="1" smtClean="0"/>
              <a:t>qty</a:t>
            </a:r>
            <a:r>
              <a:rPr lang="en-US" altLang="ko-KR" dirty="0" smtClean="0"/>
              <a:t>)/sum(</a:t>
            </a:r>
            <a:r>
              <a:rPr lang="en-US" altLang="ko-KR" dirty="0" err="1" smtClean="0"/>
              <a:t>qty</a:t>
            </a:r>
            <a:r>
              <a:rPr lang="en-US" altLang="ko-KR" dirty="0" smtClean="0"/>
              <a:t>))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3637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022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23528" y="1628800"/>
            <a:ext cx="88204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 smtClean="0"/>
              <a:t>install.packages</a:t>
            </a:r>
            <a:r>
              <a:rPr lang="en-US" altLang="ko-KR" dirty="0" smtClean="0"/>
              <a:t>("</a:t>
            </a:r>
            <a:r>
              <a:rPr lang="en-US" altLang="ko-KR" dirty="0" err="1" smtClean="0"/>
              <a:t>googleVis</a:t>
            </a:r>
            <a:r>
              <a:rPr lang="en-US" altLang="ko-KR" dirty="0" smtClean="0"/>
              <a:t>")</a:t>
            </a:r>
          </a:p>
          <a:p>
            <a:r>
              <a:rPr lang="en-US" altLang="ko-KR" dirty="0" smtClean="0"/>
              <a:t>attach(Fruits)</a:t>
            </a:r>
          </a:p>
          <a:p>
            <a:r>
              <a:rPr lang="en-US" altLang="ko-KR" dirty="0" smtClean="0"/>
              <a:t>Fruits</a:t>
            </a:r>
          </a:p>
          <a:p>
            <a:r>
              <a:rPr lang="en-US" altLang="ko-KR" dirty="0" smtClean="0"/>
              <a:t>Fruits_2&lt;-filter(</a:t>
            </a:r>
            <a:r>
              <a:rPr lang="en-US" altLang="ko-KR" dirty="0" err="1" smtClean="0"/>
              <a:t>Fruits,Expenses</a:t>
            </a:r>
            <a:r>
              <a:rPr lang="en-US" altLang="ko-KR" dirty="0" smtClean="0"/>
              <a:t>&gt;80)</a:t>
            </a:r>
          </a:p>
          <a:p>
            <a:r>
              <a:rPr lang="en-US" altLang="ko-KR" dirty="0" smtClean="0"/>
              <a:t>Fruits_2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69" t="55292" r="15956" b="32785"/>
          <a:stretch/>
        </p:blipFill>
        <p:spPr bwMode="auto">
          <a:xfrm>
            <a:off x="4067944" y="1589341"/>
            <a:ext cx="5444728" cy="1371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1832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51520" y="4365104"/>
            <a:ext cx="67687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Fruits_3&lt;-filter(</a:t>
            </a:r>
            <a:r>
              <a:rPr lang="en-US" altLang="ko-KR" dirty="0" err="1" smtClean="0"/>
              <a:t>Fruits,Expenses</a:t>
            </a:r>
            <a:r>
              <a:rPr lang="en-US" altLang="ko-KR" dirty="0" smtClean="0"/>
              <a:t>&gt;90 &amp;Sales&gt;90)</a:t>
            </a:r>
          </a:p>
          <a:p>
            <a:r>
              <a:rPr lang="en-US" altLang="ko-KR" dirty="0" smtClean="0"/>
              <a:t>Fruits_3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84" t="73263" r="21761" b="17752"/>
          <a:stretch/>
        </p:blipFill>
        <p:spPr bwMode="auto">
          <a:xfrm>
            <a:off x="251520" y="5157192"/>
            <a:ext cx="7531139" cy="1489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2556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51520" y="4869160"/>
            <a:ext cx="61926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Fruits_4&lt;-filter(</a:t>
            </a:r>
            <a:r>
              <a:rPr lang="en-US" altLang="ko-KR" dirty="0" err="1" smtClean="0"/>
              <a:t>Fruits,Expenses</a:t>
            </a:r>
            <a:r>
              <a:rPr lang="en-US" altLang="ko-KR" dirty="0" smtClean="0"/>
              <a:t>&gt;90 | Sales&gt;80)</a:t>
            </a:r>
          </a:p>
          <a:p>
            <a:r>
              <a:rPr lang="en-US" altLang="ko-KR" dirty="0" smtClean="0"/>
              <a:t>Fruits_4</a:t>
            </a:r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8" t="57974" r="38659" b="19909"/>
          <a:stretch/>
        </p:blipFill>
        <p:spPr bwMode="auto">
          <a:xfrm>
            <a:off x="4024435" y="2522714"/>
            <a:ext cx="4839545" cy="234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9472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1628800"/>
            <a:ext cx="10207134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install.packages</a:t>
            </a:r>
            <a:r>
              <a:rPr lang="en-US" altLang="ko-KR" dirty="0"/>
              <a:t>("</a:t>
            </a:r>
            <a:r>
              <a:rPr lang="en-US" altLang="ko-KR" dirty="0" err="1"/>
              <a:t>googleVis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Fruits</a:t>
            </a:r>
          </a:p>
          <a:p>
            <a:r>
              <a:rPr lang="en-US" altLang="ko-KR" dirty="0"/>
              <a:t>aggregate(</a:t>
            </a:r>
            <a:r>
              <a:rPr lang="en-US" altLang="ko-KR" dirty="0" err="1"/>
              <a:t>Sales~Year,Fruits,sum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aggregate(</a:t>
            </a:r>
            <a:r>
              <a:rPr lang="en-US" altLang="ko-KR" dirty="0" err="1"/>
              <a:t>Sales~Fruit,Fruits,sum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aggregate(</a:t>
            </a:r>
            <a:r>
              <a:rPr lang="en-US" altLang="ko-KR" dirty="0" err="1"/>
              <a:t>Sales~Fruit,Fruits,max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aggregate(</a:t>
            </a:r>
            <a:r>
              <a:rPr lang="en-US" altLang="ko-KR" dirty="0" err="1"/>
              <a:t>Sales~Fruit+Year,Fruits,max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mat1&lt;-matrix(c(1,2,3,4,5,6),</a:t>
            </a:r>
            <a:r>
              <a:rPr lang="en-US" altLang="ko-KR" dirty="0" err="1"/>
              <a:t>nrow</a:t>
            </a:r>
            <a:r>
              <a:rPr lang="en-US" altLang="ko-KR" dirty="0"/>
              <a:t>=2,byrow=T)</a:t>
            </a:r>
          </a:p>
          <a:p>
            <a:r>
              <a:rPr lang="en-US" altLang="ko-KR" dirty="0"/>
              <a:t>mat1</a:t>
            </a:r>
          </a:p>
          <a:p>
            <a:r>
              <a:rPr lang="en-US" altLang="ko-KR" dirty="0"/>
              <a:t>apply(mat1,1,sum)</a:t>
            </a:r>
          </a:p>
          <a:p>
            <a:r>
              <a:rPr lang="en-US" altLang="ko-KR" dirty="0"/>
              <a:t>apply(mat1,2,sum)</a:t>
            </a:r>
          </a:p>
          <a:p>
            <a:r>
              <a:rPr lang="en-US" altLang="ko-KR" dirty="0"/>
              <a:t>apply(mat1[,c(2,3)],2,max)</a:t>
            </a:r>
          </a:p>
          <a:p>
            <a:endParaRPr lang="en-US" altLang="ko-KR" dirty="0"/>
          </a:p>
          <a:p>
            <a:r>
              <a:rPr lang="en-US" altLang="ko-KR" dirty="0"/>
              <a:t>list1&lt;-list(</a:t>
            </a:r>
            <a:r>
              <a:rPr lang="en-US" altLang="ko-KR" dirty="0" err="1"/>
              <a:t>Fruits$Sales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list1</a:t>
            </a:r>
          </a:p>
          <a:p>
            <a:r>
              <a:rPr lang="en-US" altLang="ko-KR" dirty="0"/>
              <a:t>list2&lt;-list(</a:t>
            </a:r>
            <a:r>
              <a:rPr lang="en-US" altLang="ko-KR" dirty="0" err="1"/>
              <a:t>Fruits$Profit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lapply</a:t>
            </a:r>
            <a:r>
              <a:rPr lang="en-US" altLang="ko-KR" dirty="0"/>
              <a:t>(c(list1,list2),max)</a:t>
            </a:r>
          </a:p>
          <a:p>
            <a:r>
              <a:rPr lang="en-US" altLang="ko-KR" dirty="0" err="1"/>
              <a:t>sapply</a:t>
            </a:r>
            <a:r>
              <a:rPr lang="en-US" altLang="ko-KR" dirty="0"/>
              <a:t>(c(list1,list2),max)</a:t>
            </a:r>
          </a:p>
          <a:p>
            <a:r>
              <a:rPr lang="en-US" altLang="ko-KR" dirty="0" err="1"/>
              <a:t>lapply</a:t>
            </a:r>
            <a:r>
              <a:rPr lang="en-US" altLang="ko-KR" dirty="0"/>
              <a:t>(Fruits[,c(4,5)],max)</a:t>
            </a:r>
          </a:p>
          <a:p>
            <a:r>
              <a:rPr lang="en-US" altLang="ko-KR" dirty="0" err="1"/>
              <a:t>sapply</a:t>
            </a:r>
            <a:r>
              <a:rPr lang="en-US" altLang="ko-KR" dirty="0"/>
              <a:t>(Fruits[,c(4,5)],max)</a:t>
            </a:r>
          </a:p>
          <a:p>
            <a:r>
              <a:rPr lang="en-US" altLang="ko-KR" dirty="0"/>
              <a:t>Fruits</a:t>
            </a:r>
          </a:p>
          <a:p>
            <a:r>
              <a:rPr lang="en-US" altLang="ko-KR" dirty="0" err="1"/>
              <a:t>tapply</a:t>
            </a:r>
            <a:r>
              <a:rPr lang="en-US" altLang="ko-KR" dirty="0"/>
              <a:t>(</a:t>
            </a:r>
            <a:r>
              <a:rPr lang="en-US" altLang="ko-KR" dirty="0" err="1"/>
              <a:t>Sales,Fruit,sum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attach(Fruits)</a:t>
            </a:r>
          </a:p>
          <a:p>
            <a:r>
              <a:rPr lang="en-US" altLang="ko-KR" dirty="0" err="1"/>
              <a:t>tapply</a:t>
            </a:r>
            <a:r>
              <a:rPr lang="en-US" altLang="ko-KR" dirty="0"/>
              <a:t>(</a:t>
            </a:r>
            <a:r>
              <a:rPr lang="en-US" altLang="ko-KR" dirty="0" err="1"/>
              <a:t>Sales,Fruit,sum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tapply</a:t>
            </a:r>
            <a:r>
              <a:rPr lang="en-US" altLang="ko-KR" dirty="0"/>
              <a:t>(</a:t>
            </a:r>
            <a:r>
              <a:rPr lang="en-US" altLang="ko-KR" dirty="0" err="1"/>
              <a:t>Sales,Year,sum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vec1&lt;-c(1,2,3,4,5)</a:t>
            </a:r>
          </a:p>
          <a:p>
            <a:r>
              <a:rPr lang="en-US" altLang="ko-KR" dirty="0"/>
              <a:t>vec2&lt;-c(10,20,30,40,50)</a:t>
            </a:r>
          </a:p>
          <a:p>
            <a:r>
              <a:rPr lang="en-US" altLang="ko-KR" dirty="0"/>
              <a:t>vec3&lt;-c(100,200,300,400,500)</a:t>
            </a:r>
          </a:p>
          <a:p>
            <a:r>
              <a:rPr lang="en-US" altLang="ko-KR" dirty="0" err="1"/>
              <a:t>mapply</a:t>
            </a:r>
            <a:r>
              <a:rPr lang="en-US" altLang="ko-KR" dirty="0"/>
              <a:t>(sum,vec1,vec2,vec3)</a:t>
            </a:r>
          </a:p>
        </p:txBody>
      </p:sp>
    </p:spTree>
    <p:extLst>
      <p:ext uri="{BB962C8B-B14F-4D97-AF65-F5344CB8AC3E}">
        <p14:creationId xmlns:p14="http://schemas.microsoft.com/office/powerpoint/2010/main" val="700514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39552" y="3872204"/>
            <a:ext cx="71287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Fruits_5&lt;-filter(</a:t>
            </a:r>
            <a:r>
              <a:rPr lang="en-US" altLang="ko-KR" dirty="0" err="1" smtClean="0"/>
              <a:t>Fruits,Expenses%in%c</a:t>
            </a:r>
            <a:r>
              <a:rPr lang="en-US" altLang="ko-KR" dirty="0" smtClean="0"/>
              <a:t>(79,91))</a:t>
            </a:r>
          </a:p>
          <a:p>
            <a:r>
              <a:rPr lang="en-US" altLang="ko-KR" dirty="0" smtClean="0"/>
              <a:t>Fruits_5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0" t="63500" r="29087" b="26046"/>
          <a:stretch/>
        </p:blipFill>
        <p:spPr bwMode="auto">
          <a:xfrm>
            <a:off x="395536" y="4797152"/>
            <a:ext cx="5463086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0789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83568" y="5733256"/>
            <a:ext cx="3041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select(</a:t>
            </a:r>
            <a:r>
              <a:rPr lang="en-US" altLang="ko-KR" dirty="0" err="1" smtClean="0"/>
              <a:t>Fruits,Fruit,Year,Sales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8826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95536" y="429309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err="1" smtClean="0"/>
              <a:t>install.packages</a:t>
            </a:r>
            <a:r>
              <a:rPr lang="en-US" altLang="ko-KR" dirty="0" smtClean="0"/>
              <a:t>("</a:t>
            </a:r>
            <a:r>
              <a:rPr lang="en-US" altLang="ko-KR" dirty="0" err="1" smtClean="0"/>
              <a:t>googleVis</a:t>
            </a:r>
            <a:r>
              <a:rPr lang="en-US" altLang="ko-KR" dirty="0" smtClean="0"/>
              <a:t>")</a:t>
            </a:r>
          </a:p>
          <a:p>
            <a:r>
              <a:rPr lang="en-US" altLang="ko-KR" dirty="0" smtClean="0"/>
              <a:t>attach(Fruits)</a:t>
            </a:r>
          </a:p>
          <a:p>
            <a:r>
              <a:rPr lang="en-US" altLang="ko-KR" dirty="0" smtClean="0"/>
              <a:t>Fruits</a:t>
            </a:r>
          </a:p>
          <a:p>
            <a:r>
              <a:rPr lang="en-US" altLang="ko-KR" dirty="0" smtClean="0"/>
              <a:t>aggregate(Sales~Fruit,Fruits,sum,na.rm=T)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46" t="86394" r="26407" b="3757"/>
          <a:stretch/>
        </p:blipFill>
        <p:spPr bwMode="auto">
          <a:xfrm>
            <a:off x="5174391" y="4077072"/>
            <a:ext cx="3969609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8370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9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11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21550" y="1772817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data1&lt;-read.csv("data1.csv",header=T)</a:t>
            </a:r>
          </a:p>
          <a:p>
            <a:r>
              <a:rPr lang="en-US" altLang="ko-KR" dirty="0"/>
              <a:t>data1</a:t>
            </a:r>
          </a:p>
          <a:p>
            <a:r>
              <a:rPr lang="en-US" altLang="ko-KR" dirty="0" err="1"/>
              <a:t>sapply</a:t>
            </a:r>
            <a:r>
              <a:rPr lang="en-US" altLang="ko-KR" dirty="0"/>
              <a:t>(data1[,c(2:15)],sum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apply(data1[c(1:5</a:t>
            </a:r>
            <a:r>
              <a:rPr lang="en-US" altLang="ko-KR" dirty="0"/>
              <a:t>),c(2:15)],1,sum)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5" t="48951" r="34614" b="24238"/>
          <a:stretch/>
        </p:blipFill>
        <p:spPr bwMode="auto">
          <a:xfrm>
            <a:off x="4031940" y="1556792"/>
            <a:ext cx="3717929" cy="2213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79449" r="59399" b="13966"/>
          <a:stretch/>
        </p:blipFill>
        <p:spPr bwMode="auto">
          <a:xfrm>
            <a:off x="3977934" y="4149080"/>
            <a:ext cx="3628536" cy="1110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4661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842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21550" y="1628801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data2&lt;-read.csv("1-4</a:t>
            </a:r>
            <a:r>
              <a:rPr lang="ko-KR" altLang="en-US" dirty="0"/>
              <a:t>호선승하차승객수</a:t>
            </a:r>
            <a:r>
              <a:rPr lang="en-US" altLang="ko-KR" dirty="0"/>
              <a:t>.</a:t>
            </a:r>
            <a:r>
              <a:rPr lang="en-US" altLang="ko-KR" dirty="0" err="1"/>
              <a:t>csv</a:t>
            </a:r>
            <a:r>
              <a:rPr lang="en-US" altLang="ko-KR" dirty="0"/>
              <a:t>",header=T)</a:t>
            </a:r>
          </a:p>
          <a:p>
            <a:r>
              <a:rPr lang="en-US" altLang="ko-KR" dirty="0"/>
              <a:t>data2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7" r="76206" b="22316"/>
          <a:stretch/>
        </p:blipFill>
        <p:spPr bwMode="auto">
          <a:xfrm>
            <a:off x="4427984" y="764704"/>
            <a:ext cx="4392488" cy="5813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4061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92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39552" y="1772816"/>
            <a:ext cx="28953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/>
              <a:t>tapply</a:t>
            </a:r>
            <a:r>
              <a:rPr lang="en-US" altLang="ko-KR" dirty="0" smtClean="0"/>
              <a:t>(</a:t>
            </a:r>
            <a:r>
              <a:rPr lang="ko-KR" altLang="en-US" dirty="0" smtClean="0"/>
              <a:t>승차</a:t>
            </a:r>
            <a:r>
              <a:rPr lang="en-US" altLang="ko-KR" dirty="0" smtClean="0"/>
              <a:t>,</a:t>
            </a:r>
            <a:r>
              <a:rPr lang="ko-KR" altLang="en-US" dirty="0" smtClean="0"/>
              <a:t>노선번호</a:t>
            </a:r>
            <a:r>
              <a:rPr lang="en-US" altLang="ko-KR" dirty="0" smtClean="0"/>
              <a:t>,sum)</a:t>
            </a:r>
          </a:p>
          <a:p>
            <a:r>
              <a:rPr lang="en-US" altLang="ko-KR" dirty="0" err="1" smtClean="0"/>
              <a:t>tapply</a:t>
            </a:r>
            <a:r>
              <a:rPr lang="en-US" altLang="ko-KR" dirty="0" smtClean="0"/>
              <a:t>(</a:t>
            </a:r>
            <a:r>
              <a:rPr lang="ko-KR" altLang="en-US" dirty="0" smtClean="0"/>
              <a:t>하차</a:t>
            </a:r>
            <a:r>
              <a:rPr lang="en-US" altLang="ko-KR" dirty="0" smtClean="0"/>
              <a:t>,</a:t>
            </a:r>
            <a:r>
              <a:rPr lang="ko-KR" altLang="en-US" dirty="0" smtClean="0"/>
              <a:t>노선번호</a:t>
            </a:r>
            <a:r>
              <a:rPr lang="en-US" altLang="ko-KR" dirty="0" smtClean="0"/>
              <a:t>,sum)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18990" y="4414191"/>
            <a:ext cx="681730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aggregate(</a:t>
            </a:r>
            <a:r>
              <a:rPr lang="ko-KR" altLang="en-US" dirty="0" smtClean="0"/>
              <a:t>승차</a:t>
            </a:r>
            <a:r>
              <a:rPr lang="en-US" altLang="ko-KR" dirty="0" smtClean="0"/>
              <a:t>+</a:t>
            </a:r>
            <a:r>
              <a:rPr lang="ko-KR" altLang="en-US" dirty="0" smtClean="0"/>
              <a:t>하차</a:t>
            </a:r>
            <a:r>
              <a:rPr lang="en-US" altLang="ko-KR" dirty="0" smtClean="0"/>
              <a:t>~</a:t>
            </a:r>
            <a:r>
              <a:rPr lang="ko-KR" altLang="en-US" dirty="0" smtClean="0"/>
              <a:t>노선번호</a:t>
            </a:r>
            <a:r>
              <a:rPr lang="en-US" altLang="ko-KR" dirty="0" smtClean="0"/>
              <a:t>, data2,sum)</a:t>
            </a:r>
          </a:p>
          <a:p>
            <a:endParaRPr lang="en-US" altLang="ko-KR" dirty="0"/>
          </a:p>
          <a:p>
            <a:r>
              <a:rPr lang="en-US" altLang="ko-KR" dirty="0" smtClean="0"/>
              <a:t>aggregate(</a:t>
            </a:r>
            <a:r>
              <a:rPr lang="ko-KR" altLang="en-US" dirty="0" smtClean="0"/>
              <a:t>승차</a:t>
            </a:r>
            <a:r>
              <a:rPr lang="en-US" altLang="ko-KR" dirty="0" smtClean="0"/>
              <a:t>~</a:t>
            </a:r>
            <a:r>
              <a:rPr lang="ko-KR" altLang="en-US" dirty="0" smtClean="0"/>
              <a:t>노선번호</a:t>
            </a:r>
            <a:r>
              <a:rPr lang="en-US" altLang="ko-KR" dirty="0" smtClean="0"/>
              <a:t>, data2,sum)</a:t>
            </a:r>
          </a:p>
          <a:p>
            <a:r>
              <a:rPr lang="en-US" altLang="ko-KR" dirty="0" smtClean="0"/>
              <a:t>aggregate(</a:t>
            </a:r>
            <a:r>
              <a:rPr lang="ko-KR" altLang="en-US" dirty="0" smtClean="0"/>
              <a:t>하차</a:t>
            </a:r>
            <a:r>
              <a:rPr lang="en-US" altLang="ko-KR" dirty="0" smtClean="0"/>
              <a:t>~</a:t>
            </a:r>
            <a:r>
              <a:rPr lang="ko-KR" altLang="en-US" dirty="0" smtClean="0"/>
              <a:t>노선번호</a:t>
            </a:r>
            <a:r>
              <a:rPr lang="en-US" altLang="ko-KR" dirty="0" smtClean="0"/>
              <a:t>, data2,sum)</a:t>
            </a:r>
            <a:endParaRPr lang="ko-KR" altLang="en-US" dirty="0" smtClean="0"/>
          </a:p>
          <a:p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06" t="68079" r="17890" b="11877"/>
          <a:stretch/>
        </p:blipFill>
        <p:spPr bwMode="auto">
          <a:xfrm>
            <a:off x="5292080" y="4461013"/>
            <a:ext cx="3010885" cy="1900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61" t="50560" r="5705" b="38724"/>
          <a:stretch/>
        </p:blipFill>
        <p:spPr bwMode="auto">
          <a:xfrm>
            <a:off x="5292080" y="1772814"/>
            <a:ext cx="3010885" cy="1014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39552" y="2674794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list1&lt;-list(data2$</a:t>
            </a:r>
            <a:r>
              <a:rPr lang="ko-KR" altLang="en-US" dirty="0" smtClean="0"/>
              <a:t>승차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list1</a:t>
            </a:r>
          </a:p>
          <a:p>
            <a:r>
              <a:rPr lang="en-US" altLang="ko-KR" dirty="0" smtClean="0"/>
              <a:t>list2&lt;-list(data2$</a:t>
            </a:r>
            <a:r>
              <a:rPr lang="ko-KR" altLang="en-US" dirty="0" smtClean="0"/>
              <a:t>하차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list2</a:t>
            </a:r>
          </a:p>
          <a:p>
            <a:r>
              <a:rPr lang="en-US" altLang="ko-KR" dirty="0" err="1" smtClean="0"/>
              <a:t>sapply</a:t>
            </a:r>
            <a:r>
              <a:rPr lang="en-US" altLang="ko-KR" dirty="0" smtClean="0"/>
              <a:t>(c(list1,list2),sum)</a:t>
            </a:r>
            <a:endParaRPr lang="ko-KR" alt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57" t="81744" r="18582" b="13087"/>
          <a:stretch/>
        </p:blipFill>
        <p:spPr bwMode="auto">
          <a:xfrm>
            <a:off x="4500560" y="3140968"/>
            <a:ext cx="3016468" cy="533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7136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978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spAutoFit/>
      </a:bodyPr>
      <a:lstStyle>
        <a:defPPr>
          <a:defRPr dirty="0" err="1" smtClean="0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481</Words>
  <Application>Microsoft Office PowerPoint</Application>
  <PresentationFormat>화면 슬라이드 쇼(4:3)</PresentationFormat>
  <Paragraphs>122</Paragraphs>
  <Slides>23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4" baseType="lpstr">
      <vt:lpstr>Office 테마</vt:lpstr>
      <vt:lpstr>데이터변형보고서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samsung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데이터변형보고서</dc:title>
  <dc:creator>student</dc:creator>
  <cp:lastModifiedBy>student</cp:lastModifiedBy>
  <cp:revision>40</cp:revision>
  <dcterms:created xsi:type="dcterms:W3CDTF">2018-02-14T02:08:52Z</dcterms:created>
  <dcterms:modified xsi:type="dcterms:W3CDTF">2018-02-14T08:01:30Z</dcterms:modified>
</cp:coreProperties>
</file>